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6" r:id="rId9"/>
    <p:sldId id="260" r:id="rId10"/>
    <p:sldId id="264" r:id="rId11"/>
    <p:sldId id="265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Crimson Pro Bold" panose="020B0604020202020204" charset="0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2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2469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about.gitlab.com/2019/02/04/multi-account-aws-sam-deployments-with-gitlab-ci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Serverless Application Model (SAM)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Simplifying Serverless Development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3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451973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94703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7071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8860" y="27496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678787"/>
            <a:ext cx="28722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Simplifies Development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16920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AWS SAM streamlines serverless app creation.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48079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4240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8860" y="42833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Cost-Effective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70296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Scalable, efficient for cloud-native apps.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60145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8860" y="58171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Ideal for Modern Apps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623673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availability and auto-scaling.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Q&amp;A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Thank you for your time!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Questions?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D3290F-9B85-0483-E2A6-5B3C51FAC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7607121"/>
            <a:ext cx="19685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What is AWS SAM?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0158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Open-Source Framework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building serverless applications.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32831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YAML-Based Configuration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Simplifies defining and deploying AWS resources.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9184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AWS Service Integration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Works with Lambda, API Gateway, DynamoDB, and more.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6620B6-3AE5-4BEE-B65E-C0D6FC66D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900" y="7620000"/>
            <a:ext cx="19685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843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Why Use AWS SAM?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3327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027063"/>
            <a:ext cx="30135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Simplified Infrastructure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517481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Infrastructure as Code using YAML.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23327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6027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Faster Development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517481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Local testing with SAM CLI.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23327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6027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Built-in AWS Support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517481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Gateway, DynamoDB, S3, etc.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D77278-4875-8577-F002-C5B69BCAE4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1900" y="7620000"/>
            <a:ext cx="19685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AWS SAM Architecture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AWS Lambda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Serverless compute service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Amazon API Gateway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Manages API requests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Amazon DynamoDB/S3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Stores application data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Event Sources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S3, SNS, SQS, CloudWatch triggers Lambda</a:t>
            </a:r>
            <a:endParaRPr lang="en-US" sz="13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46957C-F694-79ED-DDE3-1A6BC221C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61900" y="7620000"/>
            <a:ext cx="19685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39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SAM vs Traditional Deployment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97279"/>
            <a:ext cx="7556421" cy="3992642"/>
          </a:xfrm>
          <a:prstGeom prst="roundRect">
            <a:avLst>
              <a:gd name="adj" fmla="val 23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004899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314860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314860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Server Deployment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314860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AWS SAM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4018121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4161830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Server Management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416183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416183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 needed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5031343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517505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5175052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517505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Automatic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681663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582537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82537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Pay for uptime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82537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Pay-per-use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6287810" y="6331982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515457" y="647569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CI/CD Integration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9032438" y="647569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Complex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1545610" y="647569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Simplified</a:t>
            </a:r>
            <a:endParaRPr lang="en-US" sz="17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D482CBC-D5A5-D9DC-AABE-5292A4F44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7620000"/>
            <a:ext cx="19685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AWS SAM CLI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35335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Test Lambda Locally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sam local invoke MyFunction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6937" y="35335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Build &amp; Deploy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sam build; sam deploy --guided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2317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Start a Local API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sam local start-api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ECC17F-3A44-5908-299F-21DC43F47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7620000"/>
            <a:ext cx="19685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622340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Use Cases of AWS SAM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66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9980" y="1899880"/>
            <a:ext cx="2895005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Web &amp; Mobile Backends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99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Serverless REST APIs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66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099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99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Trigger-based processing with Lambda &amp; S3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66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99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IoT Applications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99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Event-driven automation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66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099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Chatbots &amp; AI Services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99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Voice and text-based applications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759BD5-948B-9BEB-5A5A-B48FDF732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7742634"/>
            <a:ext cx="1968500" cy="4869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5">
            <a:extLst>
              <a:ext uri="{FF2B5EF4-FFF2-40B4-BE49-F238E27FC236}">
                <a16:creationId xmlns:a16="http://schemas.microsoft.com/office/drawing/2014/main" id="{73B4C945-5479-DB55-9AC0-04C17081F8FB}"/>
              </a:ext>
            </a:extLst>
          </p:cNvPr>
          <p:cNvSpPr/>
          <p:nvPr/>
        </p:nvSpPr>
        <p:spPr>
          <a:xfrm>
            <a:off x="637547" y="1661355"/>
            <a:ext cx="5351130" cy="399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Step 1: Define the application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Create a </a:t>
            </a:r>
            <a:r>
              <a:rPr lang="en-US" b="1" dirty="0" err="1">
                <a:solidFill>
                  <a:srgbClr val="443728"/>
                </a:solidFill>
                <a:highlight>
                  <a:srgbClr val="FFFF00"/>
                </a:highlight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template.yaml</a:t>
            </a:r>
            <a:r>
              <a:rPr lang="en-US" b="1" dirty="0">
                <a:solidFill>
                  <a:srgbClr val="443728"/>
                </a:solidFill>
                <a:highlight>
                  <a:srgbClr val="FFFF00"/>
                </a:highlight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file with all the required AWS services (Lambda, API Gateway,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DynamoDB, etc.).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Step 2: Build and test locally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Run </a:t>
            </a:r>
            <a:r>
              <a:rPr lang="en-US" b="1" dirty="0" err="1">
                <a:solidFill>
                  <a:srgbClr val="443728"/>
                </a:solidFill>
                <a:highlight>
                  <a:srgbClr val="FFFF00"/>
                </a:highlight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sam</a:t>
            </a:r>
            <a:r>
              <a:rPr lang="en-US" b="1" dirty="0">
                <a:solidFill>
                  <a:srgbClr val="443728"/>
                </a:solidFill>
                <a:highlight>
                  <a:srgbClr val="FFFF00"/>
                </a:highlight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 build </a:t>
            </a:r>
            <a:r>
              <a:rPr lang="en-US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to package the app.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Use </a:t>
            </a:r>
            <a:r>
              <a:rPr lang="en-US" b="1" dirty="0" err="1">
                <a:solidFill>
                  <a:srgbClr val="443728"/>
                </a:solidFill>
                <a:highlight>
                  <a:srgbClr val="FFFF00"/>
                </a:highlight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sam</a:t>
            </a:r>
            <a:r>
              <a:rPr lang="en-US" b="1" dirty="0">
                <a:solidFill>
                  <a:srgbClr val="443728"/>
                </a:solidFill>
                <a:highlight>
                  <a:srgbClr val="FFFF00"/>
                </a:highlight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 local start-</a:t>
            </a:r>
            <a:r>
              <a:rPr lang="en-US" b="1" dirty="0" err="1">
                <a:solidFill>
                  <a:srgbClr val="443728"/>
                </a:solidFill>
                <a:highlight>
                  <a:srgbClr val="FFFF00"/>
                </a:highlight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api</a:t>
            </a:r>
            <a:r>
              <a:rPr lang="en-US" b="1" dirty="0">
                <a:solidFill>
                  <a:srgbClr val="443728"/>
                </a:solidFill>
                <a:highlight>
                  <a:srgbClr val="FFFF00"/>
                </a:highlight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to test the API before deploying.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Step 3: Deploy to AWS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Use </a:t>
            </a:r>
            <a:r>
              <a:rPr lang="en-US" b="1" dirty="0" err="1">
                <a:solidFill>
                  <a:srgbClr val="443728"/>
                </a:solidFill>
                <a:highlight>
                  <a:srgbClr val="FFFF00"/>
                </a:highlight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sam</a:t>
            </a:r>
            <a:r>
              <a:rPr lang="en-US" b="1" dirty="0">
                <a:solidFill>
                  <a:srgbClr val="443728"/>
                </a:solidFill>
                <a:highlight>
                  <a:srgbClr val="FFFF00"/>
                </a:highlight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 deploy --guided </a:t>
            </a:r>
            <a:r>
              <a:rPr lang="en-US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to deploy your application.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AWS SAM automatically creates and manages AWS CloudFormation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stacks behind the scenes.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Step 4: Monitor and manage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Use </a:t>
            </a:r>
            <a:r>
              <a:rPr lang="en-US" b="1" dirty="0" err="1">
                <a:solidFill>
                  <a:srgbClr val="443728"/>
                </a:solidFill>
                <a:highlight>
                  <a:srgbClr val="FFFF00"/>
                </a:highlight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sam</a:t>
            </a:r>
            <a:r>
              <a:rPr lang="en-US" b="1" dirty="0">
                <a:solidFill>
                  <a:srgbClr val="443728"/>
                </a:solidFill>
                <a:highlight>
                  <a:srgbClr val="FFFF00"/>
                </a:highlight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 logs </a:t>
            </a:r>
            <a:r>
              <a:rPr lang="en-US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to check logs from CloudWatch.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Use </a:t>
            </a:r>
            <a:r>
              <a:rPr lang="en-US" b="1" dirty="0" err="1">
                <a:solidFill>
                  <a:srgbClr val="443728"/>
                </a:solidFill>
                <a:highlight>
                  <a:srgbClr val="FFFF00"/>
                </a:highlight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sam</a:t>
            </a:r>
            <a:r>
              <a:rPr lang="en-US" b="1" dirty="0">
                <a:solidFill>
                  <a:srgbClr val="443728"/>
                </a:solidFill>
                <a:highlight>
                  <a:srgbClr val="FFFF00"/>
                </a:highlight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 delete </a:t>
            </a:r>
            <a:r>
              <a:rPr lang="en-US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if you need to remove the deployed resources.</a:t>
            </a:r>
            <a:endParaRPr lang="en-US" dirty="0"/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88908D6C-7730-0970-D067-7DC4F8E50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6" name="Text 0">
            <a:extLst>
              <a:ext uri="{FF2B5EF4-FFF2-40B4-BE49-F238E27FC236}">
                <a16:creationId xmlns:a16="http://schemas.microsoft.com/office/drawing/2014/main" id="{25B0B18C-FFC5-3B65-534B-27B54B2718B4}"/>
              </a:ext>
            </a:extLst>
          </p:cNvPr>
          <p:cNvSpPr/>
          <p:nvPr/>
        </p:nvSpPr>
        <p:spPr>
          <a:xfrm>
            <a:off x="765333" y="4921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AWS SAM Workflow – How It Works?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0DC2B0-AEBD-77DB-2FB1-4D6FD75A9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51905" y="-60326"/>
            <a:ext cx="5670590" cy="82899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333BA7-BA6C-1959-961D-1EB3C63E7EA2}"/>
              </a:ext>
            </a:extLst>
          </p:cNvPr>
          <p:cNvSpPr txBox="1"/>
          <p:nvPr/>
        </p:nvSpPr>
        <p:spPr>
          <a:xfrm>
            <a:off x="8909050" y="7334250"/>
            <a:ext cx="6184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about.gitlab.com/2019/02/04/multi-account-aws-sam-deployments-with-gitlab-ci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542682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79991"/>
            <a:ext cx="73685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Times New Roman" panose="02020603050405020304" pitchFamily="18" charset="0"/>
              </a:rPr>
              <a:t>AWS SAM Template (Example)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28932"/>
            <a:ext cx="7556421" cy="5420678"/>
          </a:xfrm>
          <a:prstGeom prst="roundRect">
            <a:avLst>
              <a:gd name="adj" fmla="val 1757"/>
            </a:avLst>
          </a:prstGeom>
          <a:solidFill>
            <a:srgbClr val="EBE2E0"/>
          </a:solidFill>
          <a:ln/>
        </p:spPr>
      </p:sp>
      <p:sp>
        <p:nvSpPr>
          <p:cNvPr id="5" name="Shape 2"/>
          <p:cNvSpPr/>
          <p:nvPr/>
        </p:nvSpPr>
        <p:spPr>
          <a:xfrm>
            <a:off x="782479" y="1928932"/>
            <a:ext cx="7579043" cy="5420678"/>
          </a:xfrm>
          <a:prstGeom prst="roundRect">
            <a:avLst>
              <a:gd name="adj" fmla="val 628"/>
            </a:avLst>
          </a:prstGeom>
          <a:solidFill>
            <a:srgbClr val="EBE2E0"/>
          </a:solidFill>
          <a:ln/>
        </p:spPr>
      </p:sp>
      <p:sp>
        <p:nvSpPr>
          <p:cNvPr id="6" name="Text 3"/>
          <p:cNvSpPr/>
          <p:nvPr/>
        </p:nvSpPr>
        <p:spPr>
          <a:xfrm>
            <a:off x="1009293" y="2098953"/>
            <a:ext cx="7125414" cy="5080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highlight>
                  <a:srgbClr val="EBE2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AWSTemplateFormatVersion: '2010-09-09'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highlight>
                  <a:srgbClr val="EBE2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Transform: AWS::Serverless-2016-10-31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highlight>
                  <a:srgbClr val="EBE2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Resources: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highlight>
                  <a:srgbClr val="EBE2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MyFunction: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highlight>
                  <a:srgbClr val="EBE2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Type: AWS::Serverless::Function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highlight>
                  <a:srgbClr val="EBE2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Properties: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highlight>
                  <a:srgbClr val="EBE2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Runtime: nodejs18.x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highlight>
                  <a:srgbClr val="EBE2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Handler: index.handler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highlight>
                  <a:srgbClr val="EBE2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Events: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highlight>
                  <a:srgbClr val="EBE2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ApiEvent: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highlight>
                  <a:srgbClr val="EBE2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Type: Api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highlight>
                  <a:srgbClr val="EBE2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Properties: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highlight>
                  <a:srgbClr val="EBE2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Path: /hello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highlight>
                  <a:srgbClr val="EBE2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Method: get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445</Words>
  <Application>Microsoft Office PowerPoint</Application>
  <PresentationFormat>Custom</PresentationFormat>
  <Paragraphs>116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Crimson Pro Bold</vt:lpstr>
      <vt:lpstr>Arial</vt:lpstr>
      <vt:lpstr>Consolas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D23CE187 KALPAN DESAI</cp:lastModifiedBy>
  <cp:revision>7</cp:revision>
  <dcterms:created xsi:type="dcterms:W3CDTF">2025-03-05T15:29:44Z</dcterms:created>
  <dcterms:modified xsi:type="dcterms:W3CDTF">2025-03-06T04:35:01Z</dcterms:modified>
</cp:coreProperties>
</file>